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69" r:id="rId12"/>
    <p:sldId id="271" r:id="rId13"/>
    <p:sldId id="272" r:id="rId14"/>
    <p:sldId id="273" r:id="rId15"/>
    <p:sldId id="270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532A0B"/>
    <a:srgbClr val="CC0000"/>
    <a:srgbClr val="0099FF"/>
    <a:srgbClr val="0033CC"/>
    <a:srgbClr val="3399FF"/>
    <a:srgbClr val="000066"/>
    <a:srgbClr val="FF7C80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Родительское собрание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27363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«Ребёнок и компьютер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– плюсы и минусы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этого общения»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9000999" cy="45650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u="sng" dirty="0" smtClean="0">
                <a:solidFill>
                  <a:schemeClr val="tx1"/>
                </a:solidFill>
              </a:rPr>
              <a:t>развивают</a:t>
            </a:r>
            <a:r>
              <a:rPr lang="ru-RU" sz="3200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ru-RU" sz="3200" u="sng" dirty="0" smtClean="0">
                <a:solidFill>
                  <a:schemeClr val="tx1"/>
                </a:solidFill>
              </a:rPr>
              <a:t>учат </a:t>
            </a:r>
            <a:r>
              <a:rPr lang="ru-RU" dirty="0" smtClean="0">
                <a:solidFill>
                  <a:schemeClr val="tx1"/>
                </a:solidFill>
              </a:rPr>
              <a:t>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быстроту реакции;                                                классифицировать и обобщать;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мелкую моторику рук;                          аналитически мыслить в нестандартной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амять, внимание;                                                                   ситуации;    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огическое мышление;                                             добиваться своей цели;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зрительно-моторную                                 совершенствовать интеллектуальные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координацию.                                                                      навыки.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компьютерные-игры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745505" cy="456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1.Нагрузка на зрение</a:t>
            </a:r>
          </a:p>
          <a:p>
            <a:pPr marL="0" indent="0"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2.Стеснённая поза</a:t>
            </a:r>
          </a:p>
          <a:p>
            <a:pPr marL="0" indent="0"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3.Излучение</a:t>
            </a:r>
          </a:p>
          <a:p>
            <a:pPr marL="0" indent="0"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4.Нагрузка на психику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Против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Говорят дети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1767889"/>
            <a:ext cx="2592288" cy="11303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Если бы родители не запрещали играть?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0550758">
            <a:off x="395536" y="2204864"/>
            <a:ext cx="2376264" cy="1800200"/>
          </a:xfrm>
          <a:prstGeom prst="cloudCallout">
            <a:avLst/>
          </a:prstGeom>
          <a:solidFill>
            <a:srgbClr val="00FFCC">
              <a:alpha val="20000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бы играл 19 часов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894437">
            <a:off x="1475656" y="3861048"/>
            <a:ext cx="3456384" cy="2448272"/>
          </a:xfrm>
          <a:prstGeom prst="cloudCallout">
            <a:avLst/>
          </a:prstGeom>
          <a:solidFill>
            <a:srgbClr val="FF3399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Когда остаюсь с бабушкой очень, очень много играю!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305871">
            <a:off x="6372200" y="2043258"/>
            <a:ext cx="2123969" cy="1691608"/>
          </a:xfrm>
          <a:prstGeom prst="cloudCallout">
            <a:avLst/>
          </a:prstGeom>
          <a:solidFill>
            <a:srgbClr val="FF000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Я давно играю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834743">
            <a:off x="5739936" y="4316479"/>
            <a:ext cx="3043018" cy="1712533"/>
          </a:xfrm>
          <a:prstGeom prst="cloudCallout">
            <a:avLst/>
          </a:prstGeom>
          <a:solidFill>
            <a:srgbClr val="3399FF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Когда мне очень, очень скучно -  я играю в компьютер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67744" y="116632"/>
            <a:ext cx="4464496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что бы согласились променять компьютер?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0864683">
            <a:off x="179512" y="1700808"/>
            <a:ext cx="2282552" cy="1440160"/>
          </a:xfrm>
          <a:prstGeom prst="cloudCallou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собачку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715668">
            <a:off x="1462539" y="3634649"/>
            <a:ext cx="5040560" cy="2520280"/>
          </a:xfrm>
          <a:prstGeom prst="cloudCallout">
            <a:avLst/>
          </a:prstGeom>
          <a:solidFill>
            <a:srgbClr val="FF3399">
              <a:alpha val="2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время с мамой я её очень сильно люблю и проводил бы с ней время до старости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963472">
            <a:off x="5796136" y="2060848"/>
            <a:ext cx="3168352" cy="1944216"/>
          </a:xfrm>
          <a:prstGeom prst="cloudCallout">
            <a:avLst/>
          </a:prstGeom>
          <a:solidFill>
            <a:srgbClr val="0099FF">
              <a:alpha val="20000"/>
            </a:srgb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Ради дружбы и семьи я бы отказался от компьютера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03648" y="332656"/>
            <a:ext cx="6480720" cy="1562472"/>
          </a:xfrm>
          <a:prstGeom prst="wave">
            <a:avLst/>
          </a:prstGeom>
          <a:solidFill>
            <a:srgbClr val="FF7C8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Один день без компьютера (день впечатлений)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005188">
            <a:off x="372116" y="2191590"/>
            <a:ext cx="2808312" cy="1749896"/>
          </a:xfrm>
          <a:prstGeom prst="cloudCallout">
            <a:avLst/>
          </a:prstGeom>
          <a:solidFill>
            <a:srgbClr val="0099FF">
              <a:alpha val="20000"/>
            </a:srgb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бы пошёл и поиграл с папой в футбол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1159667">
            <a:off x="2023866" y="4044864"/>
            <a:ext cx="4082752" cy="2088232"/>
          </a:xfrm>
          <a:prstGeom prst="cloudCallout">
            <a:avLst/>
          </a:prstGeom>
          <a:solidFill>
            <a:srgbClr val="CC0000">
              <a:alpha val="18039"/>
            </a:srgbClr>
          </a:solidFill>
          <a:ln>
            <a:solidFill>
              <a:srgbClr val="C00000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бы хотела помогать маме на кухне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1020538">
            <a:off x="5816266" y="2131155"/>
            <a:ext cx="2930624" cy="1824164"/>
          </a:xfrm>
          <a:prstGeom prst="cloudCallout">
            <a:avLst/>
          </a:prstGeom>
          <a:solidFill>
            <a:srgbClr val="00FFFF">
              <a:alpha val="20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бы хотел поиграть в бадминтон со старшей сестрой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М+ П+Я +К=В.У.М.+П.А.Р.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2" y="3503448"/>
            <a:ext cx="4536505" cy="302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21510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800" dirty="0"/>
              <a:t>Постарайтесь шагать рядом с ребёнком по дороге жизни – и ему не нужно будет удирать в виртуальный мир.»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503312"/>
          </a:xfrm>
        </p:spPr>
        <p:txBody>
          <a:bodyPr>
            <a:prstTxWarp prst="textInflateBottom">
              <a:avLst/>
            </a:prstTxWarp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sz="2200" dirty="0" smtClean="0"/>
              <a:t>. </a:t>
            </a:r>
            <a:r>
              <a:rPr lang="ru-RU" sz="2600" dirty="0" smtClean="0"/>
              <a:t>Есть ли у вас дома компьютер? (64%)</a:t>
            </a:r>
          </a:p>
          <a:p>
            <a:pPr marL="514350" indent="-514350">
              <a:buAutoNum type="arabicPeriod"/>
            </a:pP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2. Кто больше общается с компьютером? </a:t>
            </a:r>
          </a:p>
          <a:p>
            <a:pPr marL="514350" indent="-51435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       (60% родители; 40% дети)</a:t>
            </a:r>
          </a:p>
          <a:p>
            <a:pPr marL="514350" indent="-514350">
              <a:buNone/>
            </a:pP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3. Сколько времени Ваш ребёнок проводит у компьютера? (78% - 30 минут, 1 час; 22% сколько захотят)</a:t>
            </a:r>
          </a:p>
          <a:p>
            <a:pPr marL="514350" indent="-514350">
              <a:buNone/>
            </a:pP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4. Как вы относитесь к увлечению компьютерными играми? (100% положительно).</a:t>
            </a:r>
          </a:p>
          <a:p>
            <a:pPr marL="514350" indent="-514350">
              <a:buNone/>
            </a:pPr>
            <a:endParaRPr lang="ru-RU" sz="2600" dirty="0" smtClean="0"/>
          </a:p>
          <a:p>
            <a:pPr marL="514350" indent="-514350">
              <a:buNone/>
            </a:pPr>
            <a:r>
              <a:rPr lang="ru-RU" sz="2600" dirty="0" smtClean="0"/>
              <a:t>5. Вызывает ли это у вас тревогу? ( 100% нет)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56263" cy="1054250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3384376" cy="3423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ru-RU" dirty="0" smtClean="0"/>
              <a:t>Виды компьютерных игр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374441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16" y="3465004"/>
            <a:ext cx="3456556" cy="3287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39328" cy="3773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56263" cy="1054250"/>
          </a:xfrm>
        </p:spPr>
        <p:txBody>
          <a:bodyPr/>
          <a:lstStyle/>
          <a:p>
            <a:r>
              <a:rPr lang="ru-RU" dirty="0" smtClean="0"/>
              <a:t>Игры  «Убей их всех»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960440" cy="372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559796" cy="387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dirty="0" smtClean="0"/>
              <a:t>Игры «Стратегии»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57" y="2060848"/>
            <a:ext cx="4327731" cy="3870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Приключения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321392" cy="413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623873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1530"/>
            <a:ext cx="4692747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56263" cy="1054250"/>
          </a:xfrm>
        </p:spPr>
        <p:txBody>
          <a:bodyPr/>
          <a:lstStyle/>
          <a:p>
            <a:r>
              <a:rPr lang="ru-RU" dirty="0" smtClean="0"/>
              <a:t>Развивающие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484784"/>
            <a:ext cx="4871863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9" y="2193259"/>
            <a:ext cx="4302556" cy="4332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296478" cy="4272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7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745505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Сильное влечение к ПК.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Нарушение способности контроля самого себя.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Смена физиологического состояния.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Желание увеличить время.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Отказ от других альтернатив в пользу ПК.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6. Невозможность прекратить занятия.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зависимости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97152"/>
            <a:ext cx="2080565" cy="1703462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496</TotalTime>
  <Words>351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Родительское собрание</vt:lpstr>
      <vt:lpstr>Анкетирование</vt:lpstr>
      <vt:lpstr>Виды компьютерных игр</vt:lpstr>
      <vt:lpstr>Игры  «Убей их всех»</vt:lpstr>
      <vt:lpstr>Игры «Стратегии»</vt:lpstr>
      <vt:lpstr>Игры Приключения</vt:lpstr>
      <vt:lpstr>Развивающие</vt:lpstr>
      <vt:lpstr>Обучающие</vt:lpstr>
      <vt:lpstr>Факторы зависимости</vt:lpstr>
      <vt:lpstr>За компьютерные-игры</vt:lpstr>
      <vt:lpstr>Против </vt:lpstr>
      <vt:lpstr>Говорят дети</vt:lpstr>
      <vt:lpstr>Презентация PowerPoint</vt:lpstr>
      <vt:lpstr>Презентация PowerPoint</vt:lpstr>
      <vt:lpstr>Формула воспитания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cp:lastModifiedBy>USER</cp:lastModifiedBy>
  <cp:revision>63</cp:revision>
  <dcterms:modified xsi:type="dcterms:W3CDTF">2014-09-09T14:23:32Z</dcterms:modified>
</cp:coreProperties>
</file>